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90" autoAdjust="0"/>
  </p:normalViewPr>
  <p:slideViewPr>
    <p:cSldViewPr snapToGrid="0" snapToObjects="1">
      <p:cViewPr>
        <p:scale>
          <a:sx n="77" d="100"/>
          <a:sy n="77" d="100"/>
        </p:scale>
        <p:origin x="-11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3F42DD4-A8FA-491C-A520-35F2F7BE8ED5}" type="datetimeFigureOut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5FA9639-37B6-40C0-8F8A-673659BE0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4743659-A8CC-4402-9CD4-3A564C645863}" type="datetimeFigureOut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17AFB72-8E1D-403F-ADC5-DA2745A69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CF1460E-155F-4B1C-80F6-68E93071D10C}" type="datetime1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E8B88-5200-41A5-9B76-473CDE254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43D2E34-A141-4CAD-B05D-70F51DCEB99C}" type="datetime1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45E2D-2D33-4079-A479-DADD11AB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DB1A8C2-6F49-4F76-AA7D-36958AC34C44}" type="datetime1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0569B-C7D7-4E16-BF2B-231EE7713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DD04504-C9C6-410A-97E6-742FE471C281}" type="datetime1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1628F-273E-4F75-B90D-AC39B2CB8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235457A-10FF-4DFA-9500-082C909535F5}" type="datetime1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FBD0C-D1D8-4DF0-93FA-6CBE0A85F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7E2022C-A18D-426E-9088-E3026F3486AC}" type="datetime1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F713-B79E-4243-877D-148CDE016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575D882-4442-471E-92E6-0B678DDA7C35}" type="datetime1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5C784-61E3-4A1A-A0C8-7D9A90C2C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18E0F3C-D66E-4151-8AA4-BBFE6F6BF53E}" type="datetime1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DEDEA-9809-43C7-B204-1FE7B8285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7F12D4D-3901-4077-89D1-B8C3D556B056}" type="datetime1">
              <a:rPr lang="en-US"/>
              <a:pPr>
                <a:defRPr/>
              </a:pPr>
              <a:t>12/28/2015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F82A5-D9A2-4BB5-84F5-0724967AB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66775"/>
            <a:ext cx="822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9613"/>
            <a:ext cx="8229600" cy="41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FC27A12-1D35-4FD3-BDFA-0C613B9806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 Neue"/>
          <a:ea typeface="Helvetica Neue"/>
          <a:cs typeface="Helvetica Neue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 Neue"/>
          <a:ea typeface="Helvetica Neue"/>
          <a:cs typeface="Helvetica Neue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 Neue"/>
          <a:ea typeface="Helvetica Neue"/>
          <a:cs typeface="Helvetica Neue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 Neue"/>
          <a:ea typeface="Helvetica Neue"/>
          <a:cs typeface="Helvetica Neue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 Neue"/>
          <a:ea typeface="Helvetica Neue"/>
          <a:cs typeface="Helvetica Neue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 Neue"/>
          <a:ea typeface="Helvetica Neue"/>
          <a:cs typeface="Helvetica Neue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 Neue"/>
          <a:ea typeface="Helvetica Neue"/>
          <a:cs typeface="Helvetica Neue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 Neue"/>
          <a:ea typeface="Helvetica Neue"/>
          <a:cs typeface="Helvetica Neue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 Neue"/>
          <a:ea typeface="Helvetica Neue"/>
          <a:cs typeface="Helvetica Neue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 Neue"/>
          <a:ea typeface="Helvetica Neue"/>
          <a:cs typeface="Helvetica Neu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Helvetica Neue"/>
          <a:ea typeface="Helvetica Neue"/>
          <a:cs typeface="Helvetica Neu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 Neue"/>
          <a:ea typeface="Helvetica Neue"/>
          <a:cs typeface="Helvetica Neu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 Neue"/>
          <a:ea typeface="Helvetica Neue"/>
          <a:cs typeface="Helvetica Neu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 Neue"/>
          <a:ea typeface="Helvetica Neue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2501900" y="801688"/>
            <a:ext cx="236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 </a:t>
            </a:r>
            <a:endParaRPr lang="en-US" altLang="zh-CN" sz="3600" b="1">
              <a:latin typeface="Calibri" pitchFamily="34" charset="0"/>
            </a:endParaRP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844550" y="1555750"/>
            <a:ext cx="7499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>
                <a:cs typeface="Arial" charset="0"/>
              </a:rPr>
              <a:t>轴承隔离器静环下半部分安装于下半部分法兰，然后将法兰安装于设备。</a:t>
            </a:r>
          </a:p>
          <a:p>
            <a:r>
              <a:rPr lang="zh-CN" altLang="en-US">
                <a:cs typeface="Arial" charset="0"/>
              </a:rPr>
              <a:t>静环同法兰为过盈配合，轴承隔离器带回油槽部分位于正下方， 同时使</a:t>
            </a:r>
          </a:p>
          <a:p>
            <a:r>
              <a:rPr lang="zh-CN" altLang="en-US">
                <a:cs typeface="Arial" charset="0"/>
              </a:rPr>
              <a:t>白色</a:t>
            </a:r>
            <a:r>
              <a:rPr lang="en-US" altLang="zh-CN">
                <a:cs typeface="Arial" charset="0"/>
              </a:rPr>
              <a:t>PTFE</a:t>
            </a:r>
            <a:r>
              <a:rPr lang="zh-CN" altLang="en-US">
                <a:cs typeface="Arial" charset="0"/>
              </a:rPr>
              <a:t>圈结合处位于上部。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403225" y="15446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latin typeface="Calibri" pitchFamily="34" charset="0"/>
              </a:rPr>
              <a:t>*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403225" y="24463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latin typeface="Calibri" pitchFamily="34" charset="0"/>
              </a:rPr>
              <a:t>*</a:t>
            </a:r>
          </a:p>
        </p:txBody>
      </p:sp>
      <p:sp>
        <p:nvSpPr>
          <p:cNvPr id="14345" name="Text Box 3"/>
          <p:cNvSpPr txBox="1">
            <a:spLocks noChangeArrowheads="1"/>
          </p:cNvSpPr>
          <p:nvPr/>
        </p:nvSpPr>
        <p:spPr bwMode="auto">
          <a:xfrm>
            <a:off x="844550" y="4443413"/>
            <a:ext cx="848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>
                <a:cs typeface="Arial" charset="0"/>
              </a:rPr>
              <a:t>安装动环于轴上，动环和静环之间预留约</a:t>
            </a:r>
            <a:r>
              <a:rPr lang="en-US" altLang="zh-CN">
                <a:cs typeface="Arial" charset="0"/>
              </a:rPr>
              <a:t>2</a:t>
            </a:r>
            <a:r>
              <a:rPr lang="zh-CN" altLang="en-US">
                <a:cs typeface="Arial" charset="0"/>
              </a:rPr>
              <a:t>毫米间隙。动环</a:t>
            </a:r>
            <a:r>
              <a:rPr lang="en-US" altLang="zh-CN">
                <a:cs typeface="Arial" charset="0"/>
              </a:rPr>
              <a:t>O</a:t>
            </a:r>
            <a:r>
              <a:rPr lang="zh-CN" altLang="en-US">
                <a:cs typeface="Arial" charset="0"/>
              </a:rPr>
              <a:t>型圈断面用胶水粘牢。</a:t>
            </a:r>
          </a:p>
          <a:p>
            <a:r>
              <a:rPr lang="zh-CN" altLang="en-US"/>
              <a:t>动环靠两道</a:t>
            </a:r>
            <a:r>
              <a:rPr lang="en-US" altLang="zh-CN"/>
              <a:t>O</a:t>
            </a:r>
            <a:r>
              <a:rPr lang="zh-CN" altLang="en-US"/>
              <a:t>型圈驱动，</a:t>
            </a:r>
            <a:r>
              <a:rPr lang="zh-CN" altLang="en-US">
                <a:cs typeface="Arial" charset="0"/>
              </a:rPr>
              <a:t>动环随轴转动时，和静环没有摩擦接触。</a:t>
            </a:r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415925" y="44910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latin typeface="Calibri" pitchFamily="34" charset="0"/>
              </a:rPr>
              <a:t>*</a:t>
            </a:r>
          </a:p>
        </p:txBody>
      </p:sp>
      <p:sp>
        <p:nvSpPr>
          <p:cNvPr id="14353" name="Text Box 4"/>
          <p:cNvSpPr txBox="1">
            <a:spLocks noChangeArrowheads="1"/>
          </p:cNvSpPr>
          <p:nvPr/>
        </p:nvSpPr>
        <p:spPr bwMode="auto">
          <a:xfrm>
            <a:off x="857250" y="2433638"/>
            <a:ext cx="795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/>
              <a:t>安装轴承隔离器静环上半部分，结合面涂上密封剂，动静环用锁紧螺栓锁死</a:t>
            </a:r>
            <a:r>
              <a:rPr lang="zh-CN" altLang="en-US">
                <a:cs typeface="Arial" charset="0"/>
              </a:rPr>
              <a:t>。</a:t>
            </a:r>
          </a:p>
        </p:txBody>
      </p:sp>
      <p:sp>
        <p:nvSpPr>
          <p:cNvPr id="14354" name="Text Box 4"/>
          <p:cNvSpPr txBox="1">
            <a:spLocks noChangeArrowheads="1"/>
          </p:cNvSpPr>
          <p:nvPr/>
        </p:nvSpPr>
        <p:spPr bwMode="auto">
          <a:xfrm>
            <a:off x="857250" y="2914650"/>
            <a:ext cx="721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/>
              <a:t>静环同端盖接触面</a:t>
            </a:r>
            <a:r>
              <a:rPr lang="en-US" altLang="zh-CN"/>
              <a:t>O</a:t>
            </a:r>
            <a:r>
              <a:rPr lang="zh-CN" altLang="en-US"/>
              <a:t>型圈用胶粘牢，安装法兰上半部分是，端盖结合面</a:t>
            </a:r>
          </a:p>
          <a:p>
            <a:r>
              <a:rPr lang="zh-CN" altLang="en-US"/>
              <a:t>涂上密封剂，法兰用锁紧螺栓锁死。</a:t>
            </a:r>
          </a:p>
        </p:txBody>
      </p:sp>
      <p:sp>
        <p:nvSpPr>
          <p:cNvPr id="14355" name="Text Box 4"/>
          <p:cNvSpPr txBox="1">
            <a:spLocks noChangeArrowheads="1"/>
          </p:cNvSpPr>
          <p:nvPr/>
        </p:nvSpPr>
        <p:spPr bwMode="auto">
          <a:xfrm>
            <a:off x="869950" y="3663950"/>
            <a:ext cx="7270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/>
              <a:t>检查轴同轴承隔离器静环的同心度。轴不能同隔离器的金属部分接触。</a:t>
            </a:r>
          </a:p>
          <a:p>
            <a:r>
              <a:rPr lang="zh-CN" altLang="en-US"/>
              <a:t>确认静环安装到位，没有偏斜。</a:t>
            </a:r>
            <a:endParaRPr lang="zh-CN" altLang="en-US">
              <a:cs typeface="Arial" charset="0"/>
            </a:endParaRPr>
          </a:p>
        </p:txBody>
      </p:sp>
      <p:sp>
        <p:nvSpPr>
          <p:cNvPr id="14356" name="Text Box 8"/>
          <p:cNvSpPr txBox="1">
            <a:spLocks noChangeArrowheads="1"/>
          </p:cNvSpPr>
          <p:nvPr/>
        </p:nvSpPr>
        <p:spPr bwMode="auto">
          <a:xfrm>
            <a:off x="415925" y="29289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latin typeface="Calibri" pitchFamily="34" charset="0"/>
              </a:rPr>
              <a:t>*</a:t>
            </a:r>
          </a:p>
        </p:txBody>
      </p:sp>
      <p:sp>
        <p:nvSpPr>
          <p:cNvPr id="14357" name="Text Box 8"/>
          <p:cNvSpPr txBox="1">
            <a:spLocks noChangeArrowheads="1"/>
          </p:cNvSpPr>
          <p:nvPr/>
        </p:nvSpPr>
        <p:spPr bwMode="auto">
          <a:xfrm>
            <a:off x="415925" y="36655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latin typeface="Calibri" pitchFamily="34" charset="0"/>
              </a:rPr>
              <a:t>*</a:t>
            </a:r>
          </a:p>
        </p:txBody>
      </p:sp>
      <p:sp>
        <p:nvSpPr>
          <p:cNvPr id="14359" name="Text Box 3"/>
          <p:cNvSpPr txBox="1">
            <a:spLocks noChangeArrowheads="1"/>
          </p:cNvSpPr>
          <p:nvPr/>
        </p:nvSpPr>
        <p:spPr bwMode="auto">
          <a:xfrm>
            <a:off x="920750" y="5294313"/>
            <a:ext cx="818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>
                <a:cs typeface="Arial" charset="0"/>
              </a:rPr>
              <a:t>最后检查排污口朝下，盘车时，动静环无异响，动环随轴转动，静环保持不动。</a:t>
            </a:r>
          </a:p>
        </p:txBody>
      </p:sp>
      <p:sp>
        <p:nvSpPr>
          <p:cNvPr id="14360" name="Text Box 8"/>
          <p:cNvSpPr txBox="1">
            <a:spLocks noChangeArrowheads="1"/>
          </p:cNvSpPr>
          <p:nvPr/>
        </p:nvSpPr>
        <p:spPr bwMode="auto">
          <a:xfrm>
            <a:off x="428625" y="52784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latin typeface="Calibri" pitchFamily="34" charset="0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166</TotalTime>
  <Words>275</Words>
  <Application>Microsoft Office PowerPoint</Application>
  <PresentationFormat>全屏显示(4:3)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10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Helvetica Neue</vt:lpstr>
      <vt:lpstr>Calibri</vt:lpstr>
      <vt:lpstr>Default Theme</vt:lpstr>
      <vt:lpstr>Default Theme</vt:lpstr>
      <vt:lpstr>Default Theme</vt:lpstr>
      <vt:lpstr>Default Theme</vt:lpstr>
      <vt:lpstr>Default Theme</vt:lpstr>
      <vt:lpstr>Default Theme</vt:lpstr>
      <vt:lpstr>Default Theme</vt:lpstr>
      <vt:lpstr>Default Theme</vt:lpstr>
      <vt:lpstr>Default Theme</vt:lpstr>
      <vt:lpstr>Default Theme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china</cp:lastModifiedBy>
  <cp:revision>48</cp:revision>
  <dcterms:created xsi:type="dcterms:W3CDTF">2012-09-17T21:12:51Z</dcterms:created>
  <dcterms:modified xsi:type="dcterms:W3CDTF">2015-12-28T08:00:18Z</dcterms:modified>
</cp:coreProperties>
</file>