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0" autoAdjust="0"/>
  </p:normalViewPr>
  <p:slideViewPr>
    <p:cSldViewPr snapToGrid="0" snapToObjects="1">
      <p:cViewPr>
        <p:scale>
          <a:sx n="77" d="100"/>
          <a:sy n="77" d="100"/>
        </p:scale>
        <p:origin x="-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D11D4A2-992A-42DC-A857-49C119C42C8D}" type="datetimeFigureOut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530CA4F-38C9-4C18-9442-D5630BFBB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A03DCEF-E4E7-48B6-9AED-02472014C5CC}" type="datetimeFigureOut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251296B-67CE-4A0E-B26B-C5D5E10D5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1DC5A36-492D-4F01-9917-EA41F64E361F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BB17-22DD-4B75-B505-9BCE33500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DA99ED2-208D-47AE-8230-0E13170DF2D8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F262-C8A4-46EB-B049-C05547BB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204933-A984-43DC-9713-8027C7FE47C4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1B87-AD90-4EE5-95C4-122D7BC09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0E9B02C-BFA9-4B3B-A788-E0B35EBE2CC7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672D-376F-42E3-86E7-3A8D42B8A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13E0DEB-3E39-44DA-9EBB-632F6A3EDA23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BCDE-0785-4CF4-880E-90C16E689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8B368DC-D302-4137-A8BA-8D6D68092957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8E96F-6E2A-457E-BF4D-ECCCED556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9F92BBA-0634-403B-9D30-186ECE9F9026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6CA0-64AF-4F93-B8DF-B752D43BF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6D2BF3-035B-45F1-A4EF-965F191F3008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77CD-5E4C-47D9-80A6-0C03B2D07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4322B6-2FFA-4FE7-9541-2F87364408A6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03E1-72BC-4403-B4E9-0A4CA60EC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2000" t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66775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9613"/>
            <a:ext cx="82296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C4BE0E-2C03-48B1-BE78-6544C227D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 Neue"/>
          <a:ea typeface="Helvetica Neue"/>
          <a:cs typeface="Helvetica Neue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 Neue"/>
          <a:ea typeface="Helvetica Neue"/>
          <a:cs typeface="Helvetica Neu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425450" y="3295650"/>
            <a:ext cx="31781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cs typeface="Arial" charset="0"/>
              </a:rPr>
              <a:t> VBXX </a:t>
            </a:r>
            <a:r>
              <a:rPr lang="zh-CN" altLang="en-US" sz="3200" b="1">
                <a:cs typeface="Arial" charset="0"/>
              </a:rPr>
              <a:t>基本安装</a:t>
            </a:r>
          </a:p>
        </p:txBody>
      </p:sp>
      <p:pic>
        <p:nvPicPr>
          <p:cNvPr id="16386" name="Picture 7" descr="vbxx-d h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7850" y="1006475"/>
            <a:ext cx="2886075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IMG_08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5100" y="674688"/>
            <a:ext cx="26289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501900" y="801688"/>
            <a:ext cx="236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 </a:t>
            </a:r>
            <a:endParaRPr lang="en-US" altLang="zh-CN" sz="3600" b="1">
              <a:latin typeface="Calibri" pitchFamily="34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57250" y="947738"/>
            <a:ext cx="4789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cs typeface="Arial" charset="0"/>
              </a:rPr>
              <a:t>用润滑油涂抹</a:t>
            </a:r>
            <a:r>
              <a:rPr lang="en-US" altLang="zh-CN" dirty="0">
                <a:cs typeface="Arial" charset="0"/>
              </a:rPr>
              <a:t>O</a:t>
            </a:r>
            <a:r>
              <a:rPr lang="zh-CN" altLang="en-US" dirty="0">
                <a:cs typeface="Arial" charset="0"/>
              </a:rPr>
              <a:t>型圈</a:t>
            </a:r>
            <a:r>
              <a:rPr lang="zh-CN" altLang="en-US" dirty="0" smtClean="0">
                <a:cs typeface="Arial" charset="0"/>
              </a:rPr>
              <a:t>表面</a:t>
            </a:r>
            <a:r>
              <a:rPr lang="zh-CN" altLang="en-US" dirty="0" smtClean="0">
                <a:cs typeface="Arial" charset="0"/>
              </a:rPr>
              <a:t>和轴表面</a:t>
            </a:r>
            <a:endParaRPr lang="zh-CN" altLang="en-US" dirty="0">
              <a:cs typeface="Arial" charset="0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77825" y="9477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  <p:sp>
        <p:nvSpPr>
          <p:cNvPr id="17417" name="Text Box 3"/>
          <p:cNvSpPr txBox="1">
            <a:spLocks noChangeArrowheads="1"/>
          </p:cNvSpPr>
          <p:nvPr/>
        </p:nvSpPr>
        <p:spPr bwMode="auto">
          <a:xfrm>
            <a:off x="844550" y="1441450"/>
            <a:ext cx="567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cs typeface="Arial" charset="0"/>
              </a:rPr>
              <a:t>轴承隔离器和端盖对位，使得安装完毕后排污孔朝下。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403225" y="14303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  <p:sp>
        <p:nvSpPr>
          <p:cNvPr id="17420" name="Text Box 8"/>
          <p:cNvSpPr txBox="1">
            <a:spLocks noChangeArrowheads="1"/>
          </p:cNvSpPr>
          <p:nvPr/>
        </p:nvSpPr>
        <p:spPr bwMode="auto">
          <a:xfrm>
            <a:off x="403225" y="19002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  <p:sp>
        <p:nvSpPr>
          <p:cNvPr id="17421" name="Text Box 3"/>
          <p:cNvSpPr txBox="1">
            <a:spLocks noChangeArrowheads="1"/>
          </p:cNvSpPr>
          <p:nvPr/>
        </p:nvSpPr>
        <p:spPr bwMode="auto">
          <a:xfrm>
            <a:off x="857250" y="1982788"/>
            <a:ext cx="34718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cs typeface="Arial" charset="0"/>
              </a:rPr>
              <a:t>用手扳压机和垫片安装</a:t>
            </a:r>
            <a:r>
              <a:rPr lang="en-US" altLang="zh-CN" dirty="0">
                <a:cs typeface="Arial" charset="0"/>
              </a:rPr>
              <a:t>.</a:t>
            </a:r>
            <a:r>
              <a:rPr lang="zh-CN" altLang="en-US" dirty="0">
                <a:cs typeface="Arial" charset="0"/>
              </a:rPr>
              <a:t>轴承隔离器完全压到位。</a:t>
            </a:r>
            <a:endParaRPr lang="en-US" altLang="zh-CN" dirty="0">
              <a:cs typeface="Arial" charset="0"/>
            </a:endParaRPr>
          </a:p>
          <a:p>
            <a:endParaRPr lang="zh-CN" altLang="en-US" dirty="0">
              <a:cs typeface="Arial" charset="0"/>
            </a:endParaRPr>
          </a:p>
          <a:p>
            <a:r>
              <a:rPr lang="zh-CN" altLang="en-US" dirty="0" smtClean="0">
                <a:cs typeface="Arial" charset="0"/>
              </a:rPr>
              <a:t>博锐轴承保护器采用</a:t>
            </a:r>
            <a:r>
              <a:rPr lang="zh-CN" altLang="en-US" dirty="0">
                <a:cs typeface="Arial" charset="0"/>
              </a:rPr>
              <a:t>过盈配合，即使和端盖配合</a:t>
            </a:r>
            <a:r>
              <a:rPr lang="en-US" altLang="zh-CN" dirty="0">
                <a:cs typeface="Arial" charset="0"/>
              </a:rPr>
              <a:t>O</a:t>
            </a:r>
            <a:r>
              <a:rPr lang="zh-CN" altLang="en-US" dirty="0">
                <a:cs typeface="Arial" charset="0"/>
              </a:rPr>
              <a:t>型圈在安装过程中被划伤，也不会影响使用。</a:t>
            </a:r>
          </a:p>
        </p:txBody>
      </p:sp>
      <p:sp>
        <p:nvSpPr>
          <p:cNvPr id="17422" name="Text Box 3"/>
          <p:cNvSpPr txBox="1">
            <a:spLocks noChangeArrowheads="1"/>
          </p:cNvSpPr>
          <p:nvPr/>
        </p:nvSpPr>
        <p:spPr bwMode="auto">
          <a:xfrm>
            <a:off x="844550" y="4252913"/>
            <a:ext cx="504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cs typeface="Arial" charset="0"/>
              </a:rPr>
              <a:t>用手按在动环上将端盖</a:t>
            </a:r>
            <a:r>
              <a:rPr lang="en-US" altLang="zh-CN">
                <a:cs typeface="Arial" charset="0"/>
              </a:rPr>
              <a:t>/</a:t>
            </a:r>
            <a:r>
              <a:rPr lang="zh-CN" altLang="en-US">
                <a:cs typeface="Arial" charset="0"/>
              </a:rPr>
              <a:t>密封沿轴安装到设备上。</a:t>
            </a:r>
          </a:p>
        </p:txBody>
      </p:sp>
      <p:pic>
        <p:nvPicPr>
          <p:cNvPr id="17423" name="Picture 2" descr="IMG_08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4271963"/>
            <a:ext cx="26289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" descr="IMG_08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5100" y="2419350"/>
            <a:ext cx="26289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 Box 4"/>
          <p:cNvSpPr txBox="1">
            <a:spLocks noChangeArrowheads="1"/>
          </p:cNvSpPr>
          <p:nvPr/>
        </p:nvSpPr>
        <p:spPr bwMode="auto">
          <a:xfrm>
            <a:off x="857250" y="4910138"/>
            <a:ext cx="5035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cs typeface="Arial" charset="0"/>
              </a:rPr>
              <a:t>手转动轴确保对中性，如果动环有摆动，则密封没有安装到位。</a:t>
            </a:r>
          </a:p>
          <a:p>
            <a:endParaRPr lang="zh-CN" altLang="en-US">
              <a:cs typeface="Arial" charset="0"/>
            </a:endParaRPr>
          </a:p>
          <a:p>
            <a:r>
              <a:rPr lang="zh-CN" altLang="en-US">
                <a:cs typeface="Arial" charset="0"/>
              </a:rPr>
              <a:t>检查排污孔是否处于</a:t>
            </a:r>
            <a:r>
              <a:rPr lang="en-US" altLang="zh-CN">
                <a:cs typeface="Arial" charset="0"/>
              </a:rPr>
              <a:t>6</a:t>
            </a:r>
            <a:r>
              <a:rPr lang="zh-CN" altLang="en-US">
                <a:cs typeface="Arial" charset="0"/>
              </a:rPr>
              <a:t>点钟方向</a:t>
            </a:r>
          </a:p>
        </p:txBody>
      </p:sp>
      <p:sp>
        <p:nvSpPr>
          <p:cNvPr id="17426" name="Text Box 8"/>
          <p:cNvSpPr txBox="1">
            <a:spLocks noChangeArrowheads="1"/>
          </p:cNvSpPr>
          <p:nvPr/>
        </p:nvSpPr>
        <p:spPr bwMode="auto">
          <a:xfrm>
            <a:off x="415925" y="41862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  <p:sp>
        <p:nvSpPr>
          <p:cNvPr id="17427" name="Text Box 8"/>
          <p:cNvSpPr txBox="1">
            <a:spLocks noChangeArrowheads="1"/>
          </p:cNvSpPr>
          <p:nvPr/>
        </p:nvSpPr>
        <p:spPr bwMode="auto">
          <a:xfrm>
            <a:off x="441325" y="49355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  <p:sp>
        <p:nvSpPr>
          <p:cNvPr id="17428" name="Text Box 8"/>
          <p:cNvSpPr txBox="1">
            <a:spLocks noChangeArrowheads="1"/>
          </p:cNvSpPr>
          <p:nvPr/>
        </p:nvSpPr>
        <p:spPr bwMode="auto">
          <a:xfrm>
            <a:off x="428625" y="56848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164</TotalTime>
  <Words>121</Words>
  <Application>Microsoft Office PowerPoint</Application>
  <PresentationFormat>全屏显示(4:3)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Default Theme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d</cp:lastModifiedBy>
  <cp:revision>37</cp:revision>
  <dcterms:created xsi:type="dcterms:W3CDTF">2012-09-17T21:12:51Z</dcterms:created>
  <dcterms:modified xsi:type="dcterms:W3CDTF">2017-06-25T10:50:52Z</dcterms:modified>
</cp:coreProperties>
</file>